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892" r:id="rId2"/>
    <p:sldId id="895" r:id="rId3"/>
    <p:sldId id="894" r:id="rId4"/>
  </p:sldIdLst>
  <p:sldSz cx="12192000" cy="6858000"/>
  <p:notesSz cx="6797675" cy="9928225"/>
  <p:custDataLst>
    <p:tags r:id="rId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40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pos="2048" userDrawn="1">
          <p15:clr>
            <a:srgbClr val="A4A3A4"/>
          </p15:clr>
        </p15:guide>
        <p15:guide id="10" pos="4520">
          <p15:clr>
            <a:srgbClr val="A4A3A4"/>
          </p15:clr>
        </p15:guide>
        <p15:guide id="11" orient="horz" pos="11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58D"/>
    <a:srgbClr val="2F75B5"/>
    <a:srgbClr val="D0E1EE"/>
    <a:srgbClr val="4886BE"/>
    <a:srgbClr val="10A4D2"/>
    <a:srgbClr val="233C78"/>
    <a:srgbClr val="203764"/>
    <a:srgbClr val="C00000"/>
    <a:srgbClr val="FFFFFF"/>
    <a:srgbClr val="1D1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71" autoAdjust="0"/>
    <p:restoredTop sz="95735" autoAdjust="0"/>
  </p:normalViewPr>
  <p:slideViewPr>
    <p:cSldViewPr snapToGrid="0">
      <p:cViewPr varScale="1">
        <p:scale>
          <a:sx n="101" d="100"/>
          <a:sy n="101" d="100"/>
        </p:scale>
        <p:origin x="96" y="173"/>
      </p:cViewPr>
      <p:guideLst>
        <p:guide orient="horz" pos="187"/>
        <p:guide pos="325"/>
        <p:guide pos="7401"/>
        <p:guide orient="horz" pos="3793"/>
        <p:guide pos="2048"/>
        <p:guide pos="4520"/>
        <p:guide orient="horz" pos="1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EC0AE41-60DF-19F4-9FA2-FE6479B9A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37652B-8B45-6FF7-9E4A-4C3328410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10F35-57A0-EE48-BE76-D10CAD4E74E4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6056A-2908-1E00-3F80-A0A0D771A3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52CD8-08E2-9907-1162-3BB07FA46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7243AC-1598-C046-8D85-900D2E8FD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C85AA3-575C-8CB7-B5C8-D9DCDE879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C9F1F-7402-60D7-0395-878A251A06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5CE0B5-28CA-C248-B3F2-233800D10280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E7E0263-CFA0-955A-3B69-DA57742916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9A41C39-A695-8732-BCE9-FAF570492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44" y="4778673"/>
            <a:ext cx="5437188" cy="3908525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BE2CC-8F17-C4D3-D507-F9A50112BE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CAB466-6BDE-F281-67D7-2E71E3CD3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F59DD6-E7DE-B347-B32C-56244998E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55EFB3-4D89-83D0-0EE6-926E4C50A7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076575-B14E-6F73-7BC6-0A977627B687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A7657630-173D-EF10-249D-8D4E8DBE8A8F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63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0AA-6615-4C89-89CB-F383CDD39161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CBD0-277D-48A6-89BE-C931F9C18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AA2F3E-B21F-C481-9DFC-69FEE1344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DF3A6D-5968-FFE1-7CF7-D6B05FFBE6B5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90989494-9CB2-26A3-6664-6B2BD7603293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7E7E2665-0458-694C-B3A0-8F8BA25A8619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1399B-39BD-C4DC-B289-A7EC11384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22" r="488" b="7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EC7F88-826E-9B7F-5319-5965C5F49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A277CD-E6E9-48AD-F017-3E18A8695E48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7BD6D3C8-E52B-9B2B-E6F1-D260141EACD0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C8B0588C-5D01-654B-9A15-2A6BDD1112E5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429828-2323-0D85-68BE-5EADC9D5D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50399" r="79681" b="724"/>
          <a:stretch/>
        </p:blipFill>
        <p:spPr>
          <a:xfrm>
            <a:off x="0" y="3429000"/>
            <a:ext cx="24238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330683-699C-150D-CAD8-934C0B25B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0B9D8F-1C2C-7969-1E8D-E2900A1A240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AA9ED4E5-BF69-E730-F789-86BE14B76B66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4CCFB8C-31FB-7740-8689-E3BD672453E9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975FE2-213F-E442-88F6-779083CEC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4" t="1522" r="489" b="41998"/>
          <a:stretch/>
        </p:blipFill>
        <p:spPr>
          <a:xfrm>
            <a:off x="8374742" y="0"/>
            <a:ext cx="381725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9FCB31-1594-71FA-00F3-B343129F44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6126163"/>
            <a:ext cx="1630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1AB272-E44E-D283-5409-800724681D63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CADCFE0E-ADAB-08A4-0DE1-151EEF9FA4CC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4D553401-FACE-5145-91D4-367C9A7B6772}" type="slidenum">
              <a:rPr lang="ru-RU" sz="1400" b="1" smtClean="0">
                <a:solidFill>
                  <a:schemeClr val="bg1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483C3F96-44B6-9378-355F-F96EBB399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1520" r="618" b="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6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96B10B-D1F2-2889-7740-2A1AAD6A03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6126163"/>
            <a:ext cx="1630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48931-DE1B-7B9C-7557-0D74F3271C78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B1C82FB5-334E-B35D-0144-3A501DBFC69C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0E93D095-A689-F240-BF42-231550FCE3F9}" type="slidenum">
              <a:rPr lang="ru-RU" sz="1400" b="1" smtClean="0">
                <a:solidFill>
                  <a:schemeClr val="bg1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65BE0369-A2BE-E57B-F0F4-6659ECDF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1520" r="78514" b="762"/>
          <a:stretch/>
        </p:blipFill>
        <p:spPr>
          <a:xfrm>
            <a:off x="0" y="0"/>
            <a:ext cx="258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DF91234-A22E-7EA1-DC80-8DFCB7049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4" t="-868" r="618" b="41586"/>
          <a:stretch/>
        </p:blipFill>
        <p:spPr>
          <a:xfrm>
            <a:off x="8290560" y="563880"/>
            <a:ext cx="3901440" cy="416052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A9C1204-1853-2617-E9D4-65A046D11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4" t="-868" r="618" b="41586"/>
          <a:stretch/>
        </p:blipFill>
        <p:spPr>
          <a:xfrm rot="10800000">
            <a:off x="1" y="563880"/>
            <a:ext cx="390144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9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5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6" indent="0" algn="ctr">
              <a:buNone/>
              <a:defRPr sz="1600"/>
            </a:lvl4pPr>
            <a:lvl5pPr marL="1828821" indent="0" algn="ctr">
              <a:buNone/>
              <a:defRPr sz="1600"/>
            </a:lvl5pPr>
            <a:lvl6pPr marL="2286027" indent="0" algn="ctr">
              <a:buNone/>
              <a:defRPr sz="1600"/>
            </a:lvl6pPr>
            <a:lvl7pPr marL="2743232" indent="0" algn="ctr">
              <a:buNone/>
              <a:defRPr sz="1600"/>
            </a:lvl7pPr>
            <a:lvl8pPr marL="3200438" indent="0" algn="ctr">
              <a:buNone/>
              <a:defRPr sz="1600"/>
            </a:lvl8pPr>
            <a:lvl9pPr marL="365764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1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2" y="274638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2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6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2205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57803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Слайд think-cell" r:id="rId14" imgW="383" imgH="384" progId="TCLayout.ActiveDocument.1">
                  <p:embed/>
                </p:oleObj>
              </mc:Choice>
              <mc:Fallback>
                <p:oleObj name="Слайд think-cell" r:id="rId1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tel.club/" TargetMode="External"/><Relationship Id="rId13" Type="http://schemas.openxmlformats.org/officeDocument/2006/relationships/hyperlink" Target="https://prosv.ru/" TargetMode="External"/><Relationship Id="rId3" Type="http://schemas.openxmlformats.org/officeDocument/2006/relationships/hyperlink" Target="https://prosv.ru/search/?search=%D0%BC%D0%B5%D1%82%D0%BE%D0%B4%D0%B8%D1%87%D0%B5%D1%81%D0%BA&amp;isAutocorrectQuery=true" TargetMode="External"/><Relationship Id="rId7" Type="http://schemas.openxmlformats.org/officeDocument/2006/relationships/hyperlink" Target="https://lecta.ru/vospitai/" TargetMode="External"/><Relationship Id="rId12" Type="http://schemas.openxmlformats.org/officeDocument/2006/relationships/hyperlink" Target="https://uchitel.club/workbooks" TargetMode="External"/><Relationship Id="rId2" Type="http://schemas.openxmlformats.org/officeDocument/2006/relationships/hyperlink" Target="https://clck.ru/3Fie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ecta.ru/uchitelyu" TargetMode="External"/><Relationship Id="rId11" Type="http://schemas.openxmlformats.org/officeDocument/2006/relationships/hyperlink" Target="https://clck.ru/3FfRdn" TargetMode="External"/><Relationship Id="rId5" Type="http://schemas.openxmlformats.org/officeDocument/2006/relationships/hyperlink" Target="http://gotourl.ru/15991" TargetMode="External"/><Relationship Id="rId10" Type="http://schemas.openxmlformats.org/officeDocument/2006/relationships/hyperlink" Target="https://uchitel.club/fpu" TargetMode="External"/><Relationship Id="rId4" Type="http://schemas.openxmlformats.org/officeDocument/2006/relationships/hyperlink" Target="https://uchitel.club/constructor-profile-school?utm_source=uchitel.club&amp;utm_medium=top-banner&amp;utm_campaign=slider" TargetMode="External"/><Relationship Id="rId9" Type="http://schemas.openxmlformats.org/officeDocument/2006/relationships/hyperlink" Target="https://uchitel.club/fg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9S3gf" TargetMode="External"/><Relationship Id="rId2" Type="http://schemas.openxmlformats.org/officeDocument/2006/relationships/hyperlink" Target="https://my.99ballov.ru/landing/trialege?utm_source=uchitel.club&amp;utm_medium=top-banner&amp;utm_campaign=slider&amp;erid=2VSb5wfzNgp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rosv.ru/catalog-all/" TargetMode="External"/><Relationship Id="rId4" Type="http://schemas.openxmlformats.org/officeDocument/2006/relationships/hyperlink" Target="https://uchitel.club/cours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tel.club/lifeskills?utm_source=internal_prosv.ru&amp;utm_medium=projects-slider" TargetMode="External"/><Relationship Id="rId3" Type="http://schemas.openxmlformats.org/officeDocument/2006/relationships/hyperlink" Target="https://uchitel.club/school-workshops-list" TargetMode="External"/><Relationship Id="rId7" Type="http://schemas.openxmlformats.org/officeDocument/2006/relationships/hyperlink" Target="https://corp.prosv.ru/projects/urok-bezopasnosti" TargetMode="External"/><Relationship Id="rId2" Type="http://schemas.openxmlformats.org/officeDocument/2006/relationships/hyperlink" Target="https://uchitel.club/workshops-lis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chitel.club/vk-meetings" TargetMode="External"/><Relationship Id="rId11" Type="http://schemas.openxmlformats.org/officeDocument/2006/relationships/hyperlink" Target="https://prosv.ru/catalog-all/" TargetMode="External"/><Relationship Id="rId5" Type="http://schemas.openxmlformats.org/officeDocument/2006/relationships/hyperlink" Target="https://prosv.ru/parents/" TargetMode="External"/><Relationship Id="rId10" Type="http://schemas.openxmlformats.org/officeDocument/2006/relationships/hyperlink" Target="https://uchitel.club/profskills" TargetMode="External"/><Relationship Id="rId4" Type="http://schemas.openxmlformats.org/officeDocument/2006/relationships/hyperlink" Target="https://uchitel.club/workshops-proaktiv-klassnyh" TargetMode="External"/><Relationship Id="rId9" Type="http://schemas.openxmlformats.org/officeDocument/2006/relationships/hyperlink" Target="https://uchitel.club/cultural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801" y="589348"/>
            <a:ext cx="115335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Цифровой помощник для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учителей к учебникам издательства «Просвещение» по физике, химии и биологии (8 и 9 классы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 в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бесплатном доступе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clck.ru/3FieCX</a:t>
            </a:r>
            <a:r>
              <a:rPr lang="en-US" u="sng" dirty="0" smtClean="0"/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рекомендации, книги для учителей (скачать бесплатно)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https://prosv.ru/search/?search=%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D0%BC%D0%B5%D1%82%D0%BE%D0%B4%D0%B8%D1%87%D0%B5%D1%81%D0%BA&amp;isAutocorrectQuery=true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spcAft>
                <a:spcPts val="0"/>
              </a:spcAft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Навигатор профильной школы.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Онлайн-сервис рекомендаций средств обучения под определенную направленность профиля на основе учебного плана школы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https://uchitel.club/constructor-profile-school?utm_source=uchitel.club&amp;utm_medium=top-banner&amp;utm_campaign=slider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Материалы «Функциональная грамотность»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http://gotourl.ru/15991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Цифровые сервисы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https://lecta.ru/uchitelyu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spcAft>
                <a:spcPts val="0"/>
              </a:spcAft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Сервис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ПРОвоспитание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школе» в бесплатном доступе.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Конструктор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рабочих программ воспитания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https://lecta.ru/vospitai/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Материалы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учителей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расписание вебинаров, конференций, мастер-классов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https://uchitel.club/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Работаем по ФОП и ФРП. Методические рекомендации учителям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https://uchitel.club/fgos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ФПУ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10"/>
              </a:rPr>
              <a:t>https://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hlinkClick r:id="rId10"/>
              </a:rPr>
              <a:t>uchitel.club/fpu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Всероссийский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вебинар «ФПУ - 2024. Что необходимо учесть школе при формировании заказа?» </a:t>
            </a:r>
            <a:r>
              <a:rPr lang="ru-RU" u="sng" dirty="0">
                <a:hlinkClick r:id="rId11"/>
              </a:rPr>
              <a:t>https://</a:t>
            </a:r>
            <a:r>
              <a:rPr lang="ru-RU" u="sng" dirty="0" smtClean="0">
                <a:hlinkClick r:id="rId11"/>
              </a:rPr>
              <a:t>clck.ru/3FfRdn</a:t>
            </a:r>
            <a:endParaRPr lang="ru-RU" u="sng" dirty="0" smtClean="0"/>
          </a:p>
          <a:p>
            <a:pPr>
              <a:spcAft>
                <a:spcPts val="0"/>
              </a:spcAft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Цифровые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рабочие тетради Группы компаний «Просвещения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12"/>
              </a:rPr>
              <a:t>https://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12"/>
              </a:rPr>
              <a:t>uchitel.club/workbooks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17496F56-2417-893E-DC9E-292323E3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303" y="96819"/>
            <a:ext cx="8307238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Полезные материалы «Просвещения»</a:t>
            </a:r>
            <a:r>
              <a:rPr lang="en-US" altLang="ru-RU" sz="2400" b="1" i="1" dirty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 </a:t>
            </a:r>
            <a:r>
              <a:rPr lang="en-US" altLang="ru-RU" sz="2400" b="1" i="1" dirty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  <a:hlinkClick r:id="rId13"/>
              </a:rPr>
              <a:t>https://prosv.ru</a:t>
            </a:r>
            <a:r>
              <a:rPr lang="en-US" altLang="ru-RU" sz="2400" b="1" i="1" dirty="0" smtClean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  <a:hlinkClick r:id="rId13"/>
              </a:rPr>
              <a:t>/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 </a:t>
            </a:r>
            <a:r>
              <a:rPr lang="en-US" altLang="ru-RU" sz="2400" b="1" i="1" dirty="0" smtClean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 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496F56-2417-893E-DC9E-292323E3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36" y="152884"/>
            <a:ext cx="11317856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Проекты  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и дополнительные материалы ГК  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«Просвещение»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44650"/>
            <a:ext cx="101101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проект пробного онлайн-тестирования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«Издательство «Просвещение» при участии ООО «99 БАЛЛОВ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 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Пробный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ЕГЭ»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включает: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свободный доступ для педагогов и учащихся к цифровой платформе «99 БАЛЛОВ», на которой будет проводиться тестирование;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ежемесячный мониторинг знаний по 11 учебным предметам: математика (профильный и базовый уровни), информатика, физика, русский язык, литература, иностранный язык, биология, химия, история, обществознание, география;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уникальные задания, выполнение которых исключает возможность списывания;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автоматическую проверку первой части тестовых заданий;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полная аналитика результатов пробных тестирований в личном кабинете учителя                              для выстраивания индивидуальных маршрутов подготовки обучающихся.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Узнать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дополнительных возможностях и зарегистрироваться на «Пробный ЕГЭ» можно по ссылке: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my.99ballov.ru/landing/trialege?utm_source=uchitel.club&amp;utm_medium=top-banner&amp;utm_campaign=slider&amp;erid=2VSb5wfzNgp</a:t>
            </a:r>
            <a:r>
              <a:rPr lang="ru-RU" u="sng" dirty="0" smtClean="0"/>
              <a:t> </a:t>
            </a:r>
            <a:r>
              <a:rPr lang="ru-RU" dirty="0" smtClean="0"/>
              <a:t> </a:t>
            </a:r>
          </a:p>
          <a:p>
            <a:endParaRPr lang="ru-RU" sz="800" dirty="0"/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ООО «99 баллов»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онлайн школа по подготовке к ЕГЭ и ОГЭ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https://clck.ru/39S3gf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Курсы повышения квалификации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https://uchitel.club/courses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Интернет-магазин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https://prosv.ru/catalog-all/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66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17496F56-2417-893E-DC9E-292323E3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36" y="228533"/>
            <a:ext cx="11542143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cs typeface="Open Sans Condensed" pitchFamily="2" charset="0"/>
              </a:rPr>
              <a:t>Проекты и дополнительные материалы  ГК  «Просвещение»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299" y="756397"/>
            <a:ext cx="1144725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мастерские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(копилка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полезной информации: видео- и аудиоматериалы, методические разработки, статьи и др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педагогов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https://uchitel.club/workshops-list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- школ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uchitel.club/school-workshops-list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- классных руководителей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uchitel.club/workshops-proaktiv-klassnyh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«Просвещение начинается с семьи»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Пространство для родителей.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://prosv.ru/parents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/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«Просто детский сад».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Онлайн-встречи с экспертами в области дошкольного детства для родителей юных первооткрывателей 4-7 лет.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https://uchitel.club/vk-meetings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«Урок безопасности»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интерактивный банк полезных ресурсов по различным направлениям безопасности жизнедеятельности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https://corp.prosv.ru/projects/urok-bezopasnosti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Школа вопросов 21 века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 для поиска ответов на жизненные вопросы (6+)</a:t>
            </a:r>
            <a:r>
              <a:rPr lang="ru-RU" dirty="0"/>
              <a:t> </a:t>
            </a:r>
            <a:r>
              <a:rPr lang="en-US" dirty="0">
                <a:hlinkClick r:id="rId8"/>
              </a:rPr>
              <a:t>https://uchitel.club/lifeskills?utm_source=internal_prosv.ru&amp;utm_medium=projects-slider</a:t>
            </a:r>
            <a:r>
              <a:rPr lang="ru-RU" dirty="0"/>
              <a:t> </a:t>
            </a:r>
            <a:r>
              <a:rPr lang="en-US" dirty="0"/>
              <a:t> </a:t>
            </a:r>
          </a:p>
          <a:p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ВСЕРОССИЙСКИЙ ОНЛАЙН-ПРОЕКТ Код искусства: расшифровывая культуру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https://uchitel.club/culturalcode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«Профориентация: уверенное будущее ребёнка».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Нескучная программа о выборе профессионального пути. Помогаем педагогам, поддерживаем родителей и направляем школьников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10"/>
              </a:rPr>
              <a:t>https://uchitel.club/profskills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Каталог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продукции и сервисов Просвещения </a:t>
            </a:r>
            <a:r>
              <a:rPr lang="ru-RU" u="sng" dirty="0">
                <a:hlinkClick r:id="rId11"/>
              </a:rPr>
              <a:t>https://prosv.ru/catalog-all/</a:t>
            </a:r>
            <a:r>
              <a:rPr lang="ru-RU" u="sng" dirty="0"/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75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110943</TotalTime>
  <Words>503</Words>
  <Application>Microsoft Office PowerPoint</Application>
  <PresentationFormat>Широкоэкранный</PresentationFormat>
  <Paragraphs>56</Paragraphs>
  <Slides>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 Condensed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Ларина Ольга Александровна</cp:lastModifiedBy>
  <cp:revision>967</cp:revision>
  <cp:lastPrinted>2022-10-12T10:48:05Z</cp:lastPrinted>
  <dcterms:created xsi:type="dcterms:W3CDTF">2020-02-25T09:30:21Z</dcterms:created>
  <dcterms:modified xsi:type="dcterms:W3CDTF">2025-02-13T08:28:51Z</dcterms:modified>
</cp:coreProperties>
</file>